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29/12/2020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29/12/2020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94085"/>
          </a:xfrm>
          <a:prstGeom prst="rect">
            <a:avLst/>
          </a:prstGeom>
        </p:spPr>
        <p:txBody>
          <a:bodyPr wrap="square">
            <a:spAutoFit/>
          </a:bodyPr>
          <a:lstStyle/>
          <a:p>
            <a:pPr algn="just"/>
            <a:r>
              <a:rPr lang="fr-FR" sz="2000" b="1" dirty="0" smtClean="0"/>
              <a:t>Texte 12 - La victime de la Tour Eiffel (2) </a:t>
            </a:r>
          </a:p>
          <a:p>
            <a:pPr algn="just"/>
            <a:r>
              <a:rPr lang="fr-FR" sz="2200" dirty="0" smtClean="0"/>
              <a:t>Isadora </a:t>
            </a:r>
            <a:r>
              <a:rPr lang="fr-FR" sz="2200" dirty="0" smtClean="0"/>
              <a:t>et sa </a:t>
            </a:r>
            <a:r>
              <a:rPr lang="fr-FR" sz="2200" dirty="0" smtClean="0"/>
              <a:t>sœur </a:t>
            </a:r>
            <a:r>
              <a:rPr lang="fr-FR" sz="2200" dirty="0" smtClean="0"/>
              <a:t>jumelle Anastasia étaient deux jolies brunettes de quinze ans. Elles avaient des cheveux courts, c’était original pour l’époque ! </a:t>
            </a:r>
          </a:p>
          <a:p>
            <a:pPr algn="just"/>
            <a:r>
              <a:rPr lang="fr-FR" sz="2200" dirty="0" smtClean="0"/>
              <a:t>Ce dimanche matin de septembre 1888, elles marchaient d’un pas alerte dans Paris. Elles voulaient 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dirty="0" smtClean="0"/>
              <a:t>Isadora et Anastasia aidaient leur père journaliste. Elles prenaient des photos pour un reportage sur l’Exposition Universelle de 1889 consacrée au fer. </a:t>
            </a:r>
          </a:p>
          <a:p>
            <a:pPr algn="just"/>
            <a:r>
              <a:rPr lang="fr-FR" sz="2200" dirty="0" smtClean="0"/>
              <a:t>Elles faisaient très attention à tout ce qu’elles voyaient : un photographe, c’est avant tout un </a:t>
            </a:r>
            <a:r>
              <a:rPr lang="fr-FR" sz="2200" dirty="0" smtClean="0"/>
              <a:t>œil </a:t>
            </a:r>
            <a:r>
              <a:rPr lang="fr-FR" sz="2200" dirty="0" smtClean="0"/>
              <a:t>! </a:t>
            </a:r>
          </a:p>
          <a:p>
            <a:pPr algn="just"/>
            <a:r>
              <a:rPr lang="fr-FR" sz="2200" dirty="0" smtClean="0"/>
              <a:t>Avec </a:t>
            </a:r>
            <a:r>
              <a:rPr lang="fr-FR" sz="2200" dirty="0" smtClean="0"/>
              <a:t>leur appareil photo dernier cri, elles réussissaient 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a:t>
            </a:r>
            <a:r>
              <a:rPr lang="fr-FR" sz="2200" b="1" dirty="0" smtClean="0">
                <a:solidFill>
                  <a:srgbClr val="0070C0"/>
                </a:solidFill>
              </a:rPr>
              <a:t>Nous</a:t>
            </a:r>
            <a:r>
              <a:rPr lang="fr-FR" sz="2200" dirty="0" smtClean="0"/>
              <a:t> </a:t>
            </a:r>
            <a:r>
              <a:rPr lang="fr-FR" sz="2200" b="1" dirty="0" smtClean="0">
                <a:solidFill>
                  <a:srgbClr val="FF0000"/>
                </a:solidFill>
              </a:rPr>
              <a:t>prenions</a:t>
            </a:r>
            <a:r>
              <a:rPr lang="fr-FR" sz="2200" dirty="0" smtClean="0"/>
              <a:t> des </a:t>
            </a:r>
            <a:r>
              <a:rPr lang="fr-FR" sz="2200" dirty="0" smtClean="0"/>
              <a:t>photos pour un reportage sur l’Exposition Universelle de 1889 consacrée au fer. </a:t>
            </a:r>
          </a:p>
          <a:p>
            <a:pPr algn="just"/>
            <a:r>
              <a:rPr lang="fr-FR" sz="2200" b="1" dirty="0" smtClean="0">
                <a:solidFill>
                  <a:srgbClr val="0070C0"/>
                </a:solidFill>
              </a:rPr>
              <a:t>Nous</a:t>
            </a:r>
            <a:r>
              <a:rPr lang="fr-FR" sz="2200" dirty="0" smtClean="0"/>
              <a:t> </a:t>
            </a:r>
            <a:r>
              <a:rPr lang="fr-FR" sz="2200" b="1" dirty="0" smtClean="0">
                <a:solidFill>
                  <a:srgbClr val="FF0000"/>
                </a:solidFill>
              </a:rPr>
              <a:t>faisions</a:t>
            </a:r>
            <a:r>
              <a:rPr lang="fr-FR" sz="2200" dirty="0" smtClean="0"/>
              <a:t> </a:t>
            </a:r>
            <a:r>
              <a:rPr lang="fr-FR" sz="2200" dirty="0" smtClean="0"/>
              <a:t>très attention à tout ce </a:t>
            </a:r>
            <a:r>
              <a:rPr lang="fr-FR" sz="2200" dirty="0" smtClean="0"/>
              <a:t>que </a:t>
            </a:r>
            <a:r>
              <a:rPr lang="fr-FR" sz="2200" b="1" dirty="0" smtClean="0">
                <a:solidFill>
                  <a:srgbClr val="0070C0"/>
                </a:solidFill>
              </a:rPr>
              <a:t>nous</a:t>
            </a:r>
            <a:r>
              <a:rPr lang="fr-FR" sz="2200" dirty="0" smtClean="0"/>
              <a:t> </a:t>
            </a:r>
            <a:r>
              <a:rPr lang="fr-FR" sz="2200" b="1" dirty="0" smtClean="0">
                <a:solidFill>
                  <a:srgbClr val="FF0000"/>
                </a:solidFill>
              </a:rPr>
              <a:t>voyions</a:t>
            </a:r>
            <a:r>
              <a:rPr lang="fr-FR" sz="2200" dirty="0" smtClean="0"/>
              <a:t> </a:t>
            </a:r>
            <a:r>
              <a:rPr lang="fr-FR" sz="2200" dirty="0" smtClean="0"/>
              <a:t>: un photographe, c’est avant tout un </a:t>
            </a:r>
            <a:r>
              <a:rPr lang="fr-FR" sz="2200" dirty="0" smtClean="0"/>
              <a:t>œil </a:t>
            </a:r>
            <a:r>
              <a:rPr lang="fr-FR" sz="2200" dirty="0" smtClean="0"/>
              <a:t>! </a:t>
            </a:r>
          </a:p>
          <a:p>
            <a:pPr algn="just"/>
            <a:r>
              <a:rPr lang="fr-FR" sz="2200" dirty="0" smtClean="0"/>
              <a:t>Avec </a:t>
            </a:r>
            <a:r>
              <a:rPr lang="fr-FR" sz="2200" b="1" dirty="0" smtClean="0">
                <a:solidFill>
                  <a:srgbClr val="92D050"/>
                </a:solidFill>
              </a:rPr>
              <a:t>notre</a:t>
            </a:r>
            <a:r>
              <a:rPr lang="fr-FR" sz="2200" dirty="0" smtClean="0"/>
              <a:t> appareil </a:t>
            </a:r>
            <a:r>
              <a:rPr lang="fr-FR" sz="2200" dirty="0" smtClean="0"/>
              <a:t>photo dernier cri, </a:t>
            </a:r>
            <a:r>
              <a:rPr lang="fr-FR" sz="2200" b="1" dirty="0" smtClean="0">
                <a:solidFill>
                  <a:srgbClr val="0070C0"/>
                </a:solidFill>
              </a:rPr>
              <a:t>nous</a:t>
            </a:r>
            <a:r>
              <a:rPr lang="fr-FR" sz="2200" dirty="0" smtClean="0"/>
              <a:t> </a:t>
            </a:r>
            <a:r>
              <a:rPr lang="fr-FR" sz="2200" b="1" dirty="0" smtClean="0">
                <a:solidFill>
                  <a:srgbClr val="FF0000"/>
                </a:solidFill>
              </a:rPr>
              <a:t>réussissions</a:t>
            </a:r>
            <a:r>
              <a:rPr lang="fr-FR" sz="2200" dirty="0" smtClean="0"/>
              <a:t> </a:t>
            </a:r>
            <a:r>
              <a:rPr lang="fr-FR" sz="2200" dirty="0" smtClean="0"/>
              <a:t>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a:t>
            </a:r>
            <a:r>
              <a:rPr lang="fr-FR" sz="2200" b="1" dirty="0" smtClean="0">
                <a:solidFill>
                  <a:srgbClr val="0070C0"/>
                </a:solidFill>
              </a:rPr>
              <a:t>Nous</a:t>
            </a:r>
            <a:r>
              <a:rPr lang="fr-FR" sz="2200" dirty="0" smtClean="0"/>
              <a:t> </a:t>
            </a:r>
            <a:r>
              <a:rPr lang="fr-FR" sz="2200" b="1" dirty="0" smtClean="0">
                <a:solidFill>
                  <a:srgbClr val="FF0000"/>
                </a:solidFill>
              </a:rPr>
              <a:t>prenions</a:t>
            </a:r>
            <a:r>
              <a:rPr lang="fr-FR" sz="2200" dirty="0" smtClean="0"/>
              <a:t> des </a:t>
            </a:r>
            <a:r>
              <a:rPr lang="fr-FR" sz="2200" dirty="0" smtClean="0"/>
              <a:t>photos pour un reportage sur l’Exposition Universelle de 1889 consacrée au fer. </a:t>
            </a:r>
          </a:p>
          <a:p>
            <a:pPr algn="just"/>
            <a:r>
              <a:rPr lang="fr-FR" sz="2200" b="1" dirty="0" smtClean="0">
                <a:solidFill>
                  <a:srgbClr val="0070C0"/>
                </a:solidFill>
              </a:rPr>
              <a:t>Nous</a:t>
            </a:r>
            <a:r>
              <a:rPr lang="fr-FR" sz="2200" dirty="0" smtClean="0"/>
              <a:t> </a:t>
            </a:r>
            <a:r>
              <a:rPr lang="fr-FR" sz="2200" b="1" dirty="0" smtClean="0">
                <a:solidFill>
                  <a:srgbClr val="FF0000"/>
                </a:solidFill>
              </a:rPr>
              <a:t>faisions</a:t>
            </a:r>
            <a:r>
              <a:rPr lang="fr-FR" sz="2200" dirty="0" smtClean="0"/>
              <a:t> </a:t>
            </a:r>
            <a:r>
              <a:rPr lang="fr-FR" sz="2200" dirty="0" smtClean="0"/>
              <a:t>très attention à tout ce </a:t>
            </a:r>
            <a:r>
              <a:rPr lang="fr-FR" sz="2200" dirty="0" smtClean="0"/>
              <a:t>que </a:t>
            </a:r>
            <a:r>
              <a:rPr lang="fr-FR" sz="2200" b="1" dirty="0" smtClean="0">
                <a:solidFill>
                  <a:srgbClr val="0070C0"/>
                </a:solidFill>
              </a:rPr>
              <a:t>nous</a:t>
            </a:r>
            <a:r>
              <a:rPr lang="fr-FR" sz="2200" dirty="0" smtClean="0"/>
              <a:t> </a:t>
            </a:r>
            <a:r>
              <a:rPr lang="fr-FR" sz="2200" b="1" dirty="0" smtClean="0">
                <a:solidFill>
                  <a:srgbClr val="FF0000"/>
                </a:solidFill>
              </a:rPr>
              <a:t>voyions</a:t>
            </a:r>
            <a:r>
              <a:rPr lang="fr-FR" sz="2200" dirty="0" smtClean="0"/>
              <a:t> </a:t>
            </a:r>
            <a:r>
              <a:rPr lang="fr-FR" sz="2200" dirty="0" smtClean="0"/>
              <a:t>: un photographe, c’est avant tout un </a:t>
            </a:r>
            <a:r>
              <a:rPr lang="fr-FR" sz="2200" dirty="0" smtClean="0"/>
              <a:t>œil </a:t>
            </a:r>
            <a:r>
              <a:rPr lang="fr-FR" sz="2200" dirty="0" smtClean="0"/>
              <a:t>! </a:t>
            </a:r>
          </a:p>
          <a:p>
            <a:pPr algn="just"/>
            <a:r>
              <a:rPr lang="fr-FR" sz="2200" dirty="0" smtClean="0"/>
              <a:t>Avec </a:t>
            </a:r>
            <a:r>
              <a:rPr lang="fr-FR" sz="2200" b="1" dirty="0" smtClean="0">
                <a:solidFill>
                  <a:srgbClr val="92D050"/>
                </a:solidFill>
              </a:rPr>
              <a:t>notre</a:t>
            </a:r>
            <a:r>
              <a:rPr lang="fr-FR" sz="2200" dirty="0" smtClean="0"/>
              <a:t> appareil </a:t>
            </a:r>
            <a:r>
              <a:rPr lang="fr-FR" sz="2200" dirty="0" smtClean="0"/>
              <a:t>photo dernier cri, </a:t>
            </a:r>
            <a:r>
              <a:rPr lang="fr-FR" sz="2200" b="1" dirty="0" smtClean="0">
                <a:solidFill>
                  <a:srgbClr val="0070C0"/>
                </a:solidFill>
              </a:rPr>
              <a:t>nous</a:t>
            </a:r>
            <a:r>
              <a:rPr lang="fr-FR" sz="2200" dirty="0" smtClean="0"/>
              <a:t> </a:t>
            </a:r>
            <a:r>
              <a:rPr lang="fr-FR" sz="2200" b="1" dirty="0" smtClean="0">
                <a:solidFill>
                  <a:srgbClr val="FF0000"/>
                </a:solidFill>
              </a:rPr>
              <a:t>réussissions</a:t>
            </a:r>
            <a:r>
              <a:rPr lang="fr-FR" sz="2200" dirty="0" smtClean="0"/>
              <a:t> </a:t>
            </a:r>
            <a:r>
              <a:rPr lang="fr-FR" sz="2200" dirty="0" smtClean="0"/>
              <a:t>à prendre une centaine de photos à la fois. </a:t>
            </a:r>
          </a:p>
          <a:p>
            <a:pPr algn="just"/>
            <a:r>
              <a:rPr lang="fr-FR" sz="2200" dirty="0" smtClean="0"/>
              <a:t>Comme </a:t>
            </a:r>
            <a:r>
              <a:rPr lang="fr-FR" sz="2200" b="1" dirty="0" smtClean="0">
                <a:solidFill>
                  <a:srgbClr val="0070C0"/>
                </a:solidFill>
              </a:rPr>
              <a:t>nous</a:t>
            </a:r>
            <a:r>
              <a:rPr lang="fr-FR" sz="2200" dirty="0" smtClean="0"/>
              <a:t> </a:t>
            </a:r>
            <a:r>
              <a:rPr lang="fr-FR" sz="2200" b="1" dirty="0" smtClean="0">
                <a:solidFill>
                  <a:srgbClr val="FF0000"/>
                </a:solidFill>
              </a:rPr>
              <a:t>commencions</a:t>
            </a:r>
            <a:r>
              <a:rPr lang="fr-FR" sz="2200" dirty="0" smtClean="0"/>
              <a:t> </a:t>
            </a:r>
            <a:r>
              <a:rPr lang="fr-FR" sz="2200" dirty="0" smtClean="0"/>
              <a:t>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a:t>
            </a:r>
            <a:r>
              <a:rPr lang="fr-FR" sz="2200" b="1" dirty="0" smtClean="0">
                <a:solidFill>
                  <a:srgbClr val="0070C0"/>
                </a:solidFill>
              </a:rPr>
              <a:t>Nous</a:t>
            </a:r>
            <a:r>
              <a:rPr lang="fr-FR" sz="2200" dirty="0" smtClean="0"/>
              <a:t> </a:t>
            </a:r>
            <a:r>
              <a:rPr lang="fr-FR" sz="2200" b="1" dirty="0" smtClean="0">
                <a:solidFill>
                  <a:srgbClr val="FF0000"/>
                </a:solidFill>
              </a:rPr>
              <a:t>prenions</a:t>
            </a:r>
            <a:r>
              <a:rPr lang="fr-FR" sz="2200" dirty="0" smtClean="0"/>
              <a:t> des </a:t>
            </a:r>
            <a:r>
              <a:rPr lang="fr-FR" sz="2200" dirty="0" smtClean="0"/>
              <a:t>photos pour un reportage sur l’Exposition Universelle de 1889 consacrée au fer. </a:t>
            </a:r>
          </a:p>
          <a:p>
            <a:pPr algn="just"/>
            <a:r>
              <a:rPr lang="fr-FR" sz="2200" b="1" dirty="0" smtClean="0">
                <a:solidFill>
                  <a:srgbClr val="0070C0"/>
                </a:solidFill>
              </a:rPr>
              <a:t>Nous</a:t>
            </a:r>
            <a:r>
              <a:rPr lang="fr-FR" sz="2200" dirty="0" smtClean="0"/>
              <a:t> </a:t>
            </a:r>
            <a:r>
              <a:rPr lang="fr-FR" sz="2200" b="1" dirty="0" smtClean="0">
                <a:solidFill>
                  <a:srgbClr val="FF0000"/>
                </a:solidFill>
              </a:rPr>
              <a:t>faisions</a:t>
            </a:r>
            <a:r>
              <a:rPr lang="fr-FR" sz="2200" dirty="0" smtClean="0"/>
              <a:t> </a:t>
            </a:r>
            <a:r>
              <a:rPr lang="fr-FR" sz="2200" dirty="0" smtClean="0"/>
              <a:t>très attention à tout ce </a:t>
            </a:r>
            <a:r>
              <a:rPr lang="fr-FR" sz="2200" dirty="0" smtClean="0"/>
              <a:t>que </a:t>
            </a:r>
            <a:r>
              <a:rPr lang="fr-FR" sz="2200" b="1" dirty="0" smtClean="0">
                <a:solidFill>
                  <a:srgbClr val="0070C0"/>
                </a:solidFill>
              </a:rPr>
              <a:t>nous</a:t>
            </a:r>
            <a:r>
              <a:rPr lang="fr-FR" sz="2200" dirty="0" smtClean="0"/>
              <a:t> </a:t>
            </a:r>
            <a:r>
              <a:rPr lang="fr-FR" sz="2200" b="1" dirty="0" smtClean="0">
                <a:solidFill>
                  <a:srgbClr val="FF0000"/>
                </a:solidFill>
              </a:rPr>
              <a:t>voyions</a:t>
            </a:r>
            <a:r>
              <a:rPr lang="fr-FR" sz="2200" dirty="0" smtClean="0"/>
              <a:t> </a:t>
            </a:r>
            <a:r>
              <a:rPr lang="fr-FR" sz="2200" dirty="0" smtClean="0"/>
              <a:t>: un photographe, c’est avant tout un </a:t>
            </a:r>
            <a:r>
              <a:rPr lang="fr-FR" sz="2200" dirty="0" smtClean="0"/>
              <a:t>œil </a:t>
            </a:r>
            <a:r>
              <a:rPr lang="fr-FR" sz="2200" dirty="0" smtClean="0"/>
              <a:t>! </a:t>
            </a:r>
          </a:p>
          <a:p>
            <a:pPr algn="just"/>
            <a:r>
              <a:rPr lang="fr-FR" sz="2200" dirty="0" smtClean="0"/>
              <a:t>Avec </a:t>
            </a:r>
            <a:r>
              <a:rPr lang="fr-FR" sz="2200" b="1" dirty="0" smtClean="0">
                <a:solidFill>
                  <a:srgbClr val="92D050"/>
                </a:solidFill>
              </a:rPr>
              <a:t>notre</a:t>
            </a:r>
            <a:r>
              <a:rPr lang="fr-FR" sz="2200" dirty="0" smtClean="0"/>
              <a:t> appareil </a:t>
            </a:r>
            <a:r>
              <a:rPr lang="fr-FR" sz="2200" dirty="0" smtClean="0"/>
              <a:t>photo dernier cri, </a:t>
            </a:r>
            <a:r>
              <a:rPr lang="fr-FR" sz="2200" b="1" dirty="0" smtClean="0">
                <a:solidFill>
                  <a:srgbClr val="0070C0"/>
                </a:solidFill>
              </a:rPr>
              <a:t>nous</a:t>
            </a:r>
            <a:r>
              <a:rPr lang="fr-FR" sz="2200" dirty="0" smtClean="0"/>
              <a:t> </a:t>
            </a:r>
            <a:r>
              <a:rPr lang="fr-FR" sz="2200" b="1" dirty="0" smtClean="0">
                <a:solidFill>
                  <a:srgbClr val="FF0000"/>
                </a:solidFill>
              </a:rPr>
              <a:t>réussissions</a:t>
            </a:r>
            <a:r>
              <a:rPr lang="fr-FR" sz="2200" dirty="0" smtClean="0"/>
              <a:t> </a:t>
            </a:r>
            <a:r>
              <a:rPr lang="fr-FR" sz="2200" dirty="0" smtClean="0"/>
              <a:t>à prendre une centaine de photos à la fois. </a:t>
            </a:r>
          </a:p>
          <a:p>
            <a:pPr algn="just"/>
            <a:r>
              <a:rPr lang="fr-FR" sz="2200" dirty="0" smtClean="0"/>
              <a:t>Comme </a:t>
            </a:r>
            <a:r>
              <a:rPr lang="fr-FR" sz="2200" b="1" dirty="0" smtClean="0">
                <a:solidFill>
                  <a:srgbClr val="0070C0"/>
                </a:solidFill>
              </a:rPr>
              <a:t>nous</a:t>
            </a:r>
            <a:r>
              <a:rPr lang="fr-FR" sz="2200" dirty="0" smtClean="0"/>
              <a:t> </a:t>
            </a:r>
            <a:r>
              <a:rPr lang="fr-FR" sz="2200" b="1" dirty="0" smtClean="0">
                <a:solidFill>
                  <a:srgbClr val="FF0000"/>
                </a:solidFill>
              </a:rPr>
              <a:t>commencions</a:t>
            </a:r>
            <a:r>
              <a:rPr lang="fr-FR" sz="2200" dirty="0" smtClean="0"/>
              <a:t> </a:t>
            </a:r>
            <a:r>
              <a:rPr lang="fr-FR" sz="2200" dirty="0" smtClean="0"/>
              <a:t>la prise de vue, </a:t>
            </a:r>
            <a:r>
              <a:rPr lang="fr-FR" sz="2200" b="1" dirty="0" smtClean="0">
                <a:solidFill>
                  <a:srgbClr val="0070C0"/>
                </a:solidFill>
              </a:rPr>
              <a:t>nous</a:t>
            </a:r>
            <a:r>
              <a:rPr lang="fr-FR" sz="2200" dirty="0" smtClean="0"/>
              <a:t> </a:t>
            </a:r>
            <a:r>
              <a:rPr lang="fr-FR" sz="2200" b="1" dirty="0" smtClean="0">
                <a:solidFill>
                  <a:srgbClr val="FFC000"/>
                </a:solidFill>
              </a:rPr>
              <a:t>nous</a:t>
            </a:r>
            <a:r>
              <a:rPr lang="fr-FR" sz="2200" dirty="0" smtClean="0"/>
              <a:t> </a:t>
            </a:r>
            <a:r>
              <a:rPr lang="fr-FR" sz="2200" b="1" dirty="0" smtClean="0">
                <a:solidFill>
                  <a:srgbClr val="FF0000"/>
                </a:solidFill>
              </a:rPr>
              <a:t>aperçûmes</a:t>
            </a:r>
            <a:r>
              <a:rPr lang="fr-FR" sz="2200" dirty="0" smtClean="0"/>
              <a:t> qu’elles </a:t>
            </a:r>
            <a:r>
              <a:rPr lang="fr-FR" sz="2200" dirty="0" smtClean="0"/>
              <a:t>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a:t>
            </a:r>
            <a:r>
              <a:rPr lang="fr-FR" sz="2200" b="1" dirty="0" smtClean="0">
                <a:solidFill>
                  <a:srgbClr val="0070C0"/>
                </a:solidFill>
              </a:rPr>
              <a:t>Nous</a:t>
            </a:r>
            <a:r>
              <a:rPr lang="fr-FR" sz="2200" dirty="0" smtClean="0"/>
              <a:t> </a:t>
            </a:r>
            <a:r>
              <a:rPr lang="fr-FR" sz="2200" b="1" dirty="0" smtClean="0">
                <a:solidFill>
                  <a:srgbClr val="FF0000"/>
                </a:solidFill>
              </a:rPr>
              <a:t>prenions</a:t>
            </a:r>
            <a:r>
              <a:rPr lang="fr-FR" sz="2200" dirty="0" smtClean="0"/>
              <a:t> des </a:t>
            </a:r>
            <a:r>
              <a:rPr lang="fr-FR" sz="2200" dirty="0" smtClean="0"/>
              <a:t>photos pour un reportage sur l’Exposition Universelle de 1889 consacrée au fer. </a:t>
            </a:r>
          </a:p>
          <a:p>
            <a:pPr algn="just"/>
            <a:r>
              <a:rPr lang="fr-FR" sz="2200" b="1" dirty="0" smtClean="0">
                <a:solidFill>
                  <a:srgbClr val="0070C0"/>
                </a:solidFill>
              </a:rPr>
              <a:t>Nous</a:t>
            </a:r>
            <a:r>
              <a:rPr lang="fr-FR" sz="2200" dirty="0" smtClean="0"/>
              <a:t> </a:t>
            </a:r>
            <a:r>
              <a:rPr lang="fr-FR" sz="2200" b="1" dirty="0" smtClean="0">
                <a:solidFill>
                  <a:srgbClr val="FF0000"/>
                </a:solidFill>
              </a:rPr>
              <a:t>faisions</a:t>
            </a:r>
            <a:r>
              <a:rPr lang="fr-FR" sz="2200" dirty="0" smtClean="0"/>
              <a:t> </a:t>
            </a:r>
            <a:r>
              <a:rPr lang="fr-FR" sz="2200" dirty="0" smtClean="0"/>
              <a:t>très attention à tout ce </a:t>
            </a:r>
            <a:r>
              <a:rPr lang="fr-FR" sz="2200" dirty="0" smtClean="0"/>
              <a:t>que </a:t>
            </a:r>
            <a:r>
              <a:rPr lang="fr-FR" sz="2200" b="1" dirty="0" smtClean="0">
                <a:solidFill>
                  <a:srgbClr val="0070C0"/>
                </a:solidFill>
              </a:rPr>
              <a:t>nous</a:t>
            </a:r>
            <a:r>
              <a:rPr lang="fr-FR" sz="2200" dirty="0" smtClean="0"/>
              <a:t> </a:t>
            </a:r>
            <a:r>
              <a:rPr lang="fr-FR" sz="2200" b="1" dirty="0" smtClean="0">
                <a:solidFill>
                  <a:srgbClr val="FF0000"/>
                </a:solidFill>
              </a:rPr>
              <a:t>voyions</a:t>
            </a:r>
            <a:r>
              <a:rPr lang="fr-FR" sz="2200" dirty="0" smtClean="0"/>
              <a:t> </a:t>
            </a:r>
            <a:r>
              <a:rPr lang="fr-FR" sz="2200" dirty="0" smtClean="0"/>
              <a:t>: un photographe, c’est avant tout un </a:t>
            </a:r>
            <a:r>
              <a:rPr lang="fr-FR" sz="2200" dirty="0" smtClean="0"/>
              <a:t>œil </a:t>
            </a:r>
            <a:r>
              <a:rPr lang="fr-FR" sz="2200" dirty="0" smtClean="0"/>
              <a:t>! </a:t>
            </a:r>
          </a:p>
          <a:p>
            <a:pPr algn="just"/>
            <a:r>
              <a:rPr lang="fr-FR" sz="2200" dirty="0" smtClean="0"/>
              <a:t>Avec </a:t>
            </a:r>
            <a:r>
              <a:rPr lang="fr-FR" sz="2200" b="1" dirty="0" smtClean="0">
                <a:solidFill>
                  <a:srgbClr val="92D050"/>
                </a:solidFill>
              </a:rPr>
              <a:t>notre</a:t>
            </a:r>
            <a:r>
              <a:rPr lang="fr-FR" sz="2200" dirty="0" smtClean="0"/>
              <a:t> appareil </a:t>
            </a:r>
            <a:r>
              <a:rPr lang="fr-FR" sz="2200" dirty="0" smtClean="0"/>
              <a:t>photo dernier cri, </a:t>
            </a:r>
            <a:r>
              <a:rPr lang="fr-FR" sz="2200" b="1" dirty="0" smtClean="0">
                <a:solidFill>
                  <a:srgbClr val="0070C0"/>
                </a:solidFill>
              </a:rPr>
              <a:t>nous</a:t>
            </a:r>
            <a:r>
              <a:rPr lang="fr-FR" sz="2200" dirty="0" smtClean="0"/>
              <a:t> </a:t>
            </a:r>
            <a:r>
              <a:rPr lang="fr-FR" sz="2200" b="1" dirty="0" smtClean="0">
                <a:solidFill>
                  <a:srgbClr val="FF0000"/>
                </a:solidFill>
              </a:rPr>
              <a:t>réussissions</a:t>
            </a:r>
            <a:r>
              <a:rPr lang="fr-FR" sz="2200" dirty="0" smtClean="0"/>
              <a:t> </a:t>
            </a:r>
            <a:r>
              <a:rPr lang="fr-FR" sz="2200" dirty="0" smtClean="0"/>
              <a:t>à prendre une centaine de photos à la fois. </a:t>
            </a:r>
          </a:p>
          <a:p>
            <a:pPr algn="just"/>
            <a:r>
              <a:rPr lang="fr-FR" sz="2200" dirty="0" smtClean="0"/>
              <a:t>Comme </a:t>
            </a:r>
            <a:r>
              <a:rPr lang="fr-FR" sz="2200" b="1" dirty="0" smtClean="0">
                <a:solidFill>
                  <a:srgbClr val="0070C0"/>
                </a:solidFill>
              </a:rPr>
              <a:t>nous</a:t>
            </a:r>
            <a:r>
              <a:rPr lang="fr-FR" sz="2200" dirty="0" smtClean="0"/>
              <a:t> </a:t>
            </a:r>
            <a:r>
              <a:rPr lang="fr-FR" sz="2200" b="1" dirty="0" smtClean="0">
                <a:solidFill>
                  <a:srgbClr val="FF0000"/>
                </a:solidFill>
              </a:rPr>
              <a:t>commencions</a:t>
            </a:r>
            <a:r>
              <a:rPr lang="fr-FR" sz="2200" dirty="0" smtClean="0"/>
              <a:t> </a:t>
            </a:r>
            <a:r>
              <a:rPr lang="fr-FR" sz="2200" dirty="0" smtClean="0"/>
              <a:t>la prise de vue, </a:t>
            </a:r>
            <a:r>
              <a:rPr lang="fr-FR" sz="2200" b="1" dirty="0" smtClean="0">
                <a:solidFill>
                  <a:srgbClr val="0070C0"/>
                </a:solidFill>
              </a:rPr>
              <a:t>nous</a:t>
            </a:r>
            <a:r>
              <a:rPr lang="fr-FR" sz="2200" dirty="0" smtClean="0"/>
              <a:t> </a:t>
            </a:r>
            <a:r>
              <a:rPr lang="fr-FR" sz="2200" b="1" dirty="0" smtClean="0">
                <a:solidFill>
                  <a:srgbClr val="FFC000"/>
                </a:solidFill>
              </a:rPr>
              <a:t>nous</a:t>
            </a:r>
            <a:r>
              <a:rPr lang="fr-FR" sz="2200" dirty="0" smtClean="0"/>
              <a:t> </a:t>
            </a:r>
            <a:r>
              <a:rPr lang="fr-FR" sz="2200" b="1" dirty="0" smtClean="0">
                <a:solidFill>
                  <a:srgbClr val="FF0000"/>
                </a:solidFill>
              </a:rPr>
              <a:t>aperçûmes</a:t>
            </a:r>
            <a:r>
              <a:rPr lang="fr-FR" sz="2200" dirty="0" smtClean="0"/>
              <a:t> que </a:t>
            </a:r>
            <a:r>
              <a:rPr lang="fr-FR" sz="2200" b="1" dirty="0" smtClean="0">
                <a:solidFill>
                  <a:srgbClr val="0070C0"/>
                </a:solidFill>
              </a:rPr>
              <a:t>nous</a:t>
            </a:r>
            <a:r>
              <a:rPr lang="fr-FR" sz="2200" dirty="0" smtClean="0"/>
              <a:t> </a:t>
            </a:r>
            <a:r>
              <a:rPr lang="fr-FR" sz="2200" b="1" dirty="0" smtClean="0">
                <a:solidFill>
                  <a:srgbClr val="FF0000"/>
                </a:solidFill>
              </a:rPr>
              <a:t>photographions</a:t>
            </a:r>
            <a:r>
              <a:rPr lang="fr-FR" sz="2200" dirty="0" smtClean="0"/>
              <a:t> </a:t>
            </a:r>
            <a:r>
              <a:rPr lang="fr-FR" sz="2200" dirty="0" smtClean="0"/>
              <a:t>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a:t>
            </a:r>
            <a:r>
              <a:rPr lang="fr-FR" sz="2200" b="1" dirty="0" smtClean="0">
                <a:solidFill>
                  <a:srgbClr val="0070C0"/>
                </a:solidFill>
              </a:rPr>
              <a:t>Nous</a:t>
            </a:r>
            <a:r>
              <a:rPr lang="fr-FR" sz="2200" dirty="0" smtClean="0"/>
              <a:t> </a:t>
            </a:r>
            <a:r>
              <a:rPr lang="fr-FR" sz="2200" b="1" dirty="0" smtClean="0">
                <a:solidFill>
                  <a:srgbClr val="FF0000"/>
                </a:solidFill>
              </a:rPr>
              <a:t>prenions</a:t>
            </a:r>
            <a:r>
              <a:rPr lang="fr-FR" sz="2200" dirty="0" smtClean="0"/>
              <a:t> des </a:t>
            </a:r>
            <a:r>
              <a:rPr lang="fr-FR" sz="2200" dirty="0" smtClean="0"/>
              <a:t>photos pour un reportage sur l’Exposition Universelle de 1889 consacrée au fer. </a:t>
            </a:r>
          </a:p>
          <a:p>
            <a:pPr algn="just"/>
            <a:r>
              <a:rPr lang="fr-FR" sz="2200" b="1" dirty="0" smtClean="0">
                <a:solidFill>
                  <a:srgbClr val="0070C0"/>
                </a:solidFill>
              </a:rPr>
              <a:t>Nous</a:t>
            </a:r>
            <a:r>
              <a:rPr lang="fr-FR" sz="2200" dirty="0" smtClean="0"/>
              <a:t> </a:t>
            </a:r>
            <a:r>
              <a:rPr lang="fr-FR" sz="2200" b="1" dirty="0" smtClean="0">
                <a:solidFill>
                  <a:srgbClr val="FF0000"/>
                </a:solidFill>
              </a:rPr>
              <a:t>faisions</a:t>
            </a:r>
            <a:r>
              <a:rPr lang="fr-FR" sz="2200" dirty="0" smtClean="0"/>
              <a:t> </a:t>
            </a:r>
            <a:r>
              <a:rPr lang="fr-FR" sz="2200" dirty="0" smtClean="0"/>
              <a:t>très attention à tout ce </a:t>
            </a:r>
            <a:r>
              <a:rPr lang="fr-FR" sz="2200" dirty="0" smtClean="0"/>
              <a:t>que </a:t>
            </a:r>
            <a:r>
              <a:rPr lang="fr-FR" sz="2200" b="1" dirty="0" smtClean="0">
                <a:solidFill>
                  <a:srgbClr val="0070C0"/>
                </a:solidFill>
              </a:rPr>
              <a:t>nous</a:t>
            </a:r>
            <a:r>
              <a:rPr lang="fr-FR" sz="2200" dirty="0" smtClean="0"/>
              <a:t> </a:t>
            </a:r>
            <a:r>
              <a:rPr lang="fr-FR" sz="2200" b="1" dirty="0" smtClean="0">
                <a:solidFill>
                  <a:srgbClr val="FF0000"/>
                </a:solidFill>
              </a:rPr>
              <a:t>voyions</a:t>
            </a:r>
            <a:r>
              <a:rPr lang="fr-FR" sz="2200" dirty="0" smtClean="0"/>
              <a:t> </a:t>
            </a:r>
            <a:r>
              <a:rPr lang="fr-FR" sz="2200" dirty="0" smtClean="0"/>
              <a:t>: un photographe, c’est avant tout un </a:t>
            </a:r>
            <a:r>
              <a:rPr lang="fr-FR" sz="2200" dirty="0" smtClean="0"/>
              <a:t>œil </a:t>
            </a:r>
            <a:r>
              <a:rPr lang="fr-FR" sz="2200" dirty="0" smtClean="0"/>
              <a:t>! </a:t>
            </a:r>
          </a:p>
          <a:p>
            <a:pPr algn="just"/>
            <a:r>
              <a:rPr lang="fr-FR" sz="2200" dirty="0" smtClean="0"/>
              <a:t>Avec </a:t>
            </a:r>
            <a:r>
              <a:rPr lang="fr-FR" sz="2200" b="1" dirty="0" smtClean="0">
                <a:solidFill>
                  <a:srgbClr val="92D050"/>
                </a:solidFill>
              </a:rPr>
              <a:t>notre</a:t>
            </a:r>
            <a:r>
              <a:rPr lang="fr-FR" sz="2200" dirty="0" smtClean="0"/>
              <a:t> appareil </a:t>
            </a:r>
            <a:r>
              <a:rPr lang="fr-FR" sz="2200" dirty="0" smtClean="0"/>
              <a:t>photo dernier cri, </a:t>
            </a:r>
            <a:r>
              <a:rPr lang="fr-FR" sz="2200" b="1" dirty="0" smtClean="0">
                <a:solidFill>
                  <a:srgbClr val="0070C0"/>
                </a:solidFill>
              </a:rPr>
              <a:t>nous</a:t>
            </a:r>
            <a:r>
              <a:rPr lang="fr-FR" sz="2200" dirty="0" smtClean="0"/>
              <a:t> </a:t>
            </a:r>
            <a:r>
              <a:rPr lang="fr-FR" sz="2200" b="1" dirty="0" smtClean="0">
                <a:solidFill>
                  <a:srgbClr val="FF0000"/>
                </a:solidFill>
              </a:rPr>
              <a:t>réussissions</a:t>
            </a:r>
            <a:r>
              <a:rPr lang="fr-FR" sz="2200" dirty="0" smtClean="0"/>
              <a:t> </a:t>
            </a:r>
            <a:r>
              <a:rPr lang="fr-FR" sz="2200" dirty="0" smtClean="0"/>
              <a:t>à prendre une centaine de photos à la fois. </a:t>
            </a:r>
          </a:p>
          <a:p>
            <a:pPr algn="just"/>
            <a:r>
              <a:rPr lang="fr-FR" sz="2200" dirty="0" smtClean="0"/>
              <a:t>Comme </a:t>
            </a:r>
            <a:r>
              <a:rPr lang="fr-FR" sz="2200" b="1" dirty="0" smtClean="0">
                <a:solidFill>
                  <a:srgbClr val="0070C0"/>
                </a:solidFill>
              </a:rPr>
              <a:t>nous</a:t>
            </a:r>
            <a:r>
              <a:rPr lang="fr-FR" sz="2200" dirty="0" smtClean="0"/>
              <a:t> </a:t>
            </a:r>
            <a:r>
              <a:rPr lang="fr-FR" sz="2200" b="1" dirty="0" smtClean="0">
                <a:solidFill>
                  <a:srgbClr val="FF0000"/>
                </a:solidFill>
              </a:rPr>
              <a:t>commencions</a:t>
            </a:r>
            <a:r>
              <a:rPr lang="fr-FR" sz="2200" dirty="0" smtClean="0"/>
              <a:t> </a:t>
            </a:r>
            <a:r>
              <a:rPr lang="fr-FR" sz="2200" dirty="0" smtClean="0"/>
              <a:t>la prise de vue, </a:t>
            </a:r>
            <a:r>
              <a:rPr lang="fr-FR" sz="2200" b="1" dirty="0" smtClean="0">
                <a:solidFill>
                  <a:srgbClr val="0070C0"/>
                </a:solidFill>
              </a:rPr>
              <a:t>nous</a:t>
            </a:r>
            <a:r>
              <a:rPr lang="fr-FR" sz="2200" dirty="0" smtClean="0"/>
              <a:t> </a:t>
            </a:r>
            <a:r>
              <a:rPr lang="fr-FR" sz="2200" b="1" dirty="0" smtClean="0">
                <a:solidFill>
                  <a:srgbClr val="FFC000"/>
                </a:solidFill>
              </a:rPr>
              <a:t>nous</a:t>
            </a:r>
            <a:r>
              <a:rPr lang="fr-FR" sz="2200" dirty="0" smtClean="0"/>
              <a:t> </a:t>
            </a:r>
            <a:r>
              <a:rPr lang="fr-FR" sz="2200" b="1" dirty="0" smtClean="0">
                <a:solidFill>
                  <a:srgbClr val="FF0000"/>
                </a:solidFill>
              </a:rPr>
              <a:t>aperçûmes</a:t>
            </a:r>
            <a:r>
              <a:rPr lang="fr-FR" sz="2200" dirty="0" smtClean="0"/>
              <a:t> que </a:t>
            </a:r>
            <a:r>
              <a:rPr lang="fr-FR" sz="2200" b="1" dirty="0" smtClean="0">
                <a:solidFill>
                  <a:srgbClr val="0070C0"/>
                </a:solidFill>
              </a:rPr>
              <a:t>nous</a:t>
            </a:r>
            <a:r>
              <a:rPr lang="fr-FR" sz="2200" dirty="0" smtClean="0"/>
              <a:t> </a:t>
            </a:r>
            <a:r>
              <a:rPr lang="fr-FR" sz="2200" b="1" dirty="0" smtClean="0">
                <a:solidFill>
                  <a:srgbClr val="FF0000"/>
                </a:solidFill>
              </a:rPr>
              <a:t>photographions</a:t>
            </a:r>
            <a:r>
              <a:rPr lang="fr-FR" sz="2200" dirty="0" smtClean="0"/>
              <a:t> </a:t>
            </a:r>
            <a:r>
              <a:rPr lang="fr-FR" sz="2200" dirty="0" smtClean="0"/>
              <a:t>un homme tombant du haut de la Tour. Et sur la Tour, horrifiées, </a:t>
            </a:r>
            <a:r>
              <a:rPr lang="fr-FR" sz="2200" b="1" dirty="0" smtClean="0">
                <a:solidFill>
                  <a:srgbClr val="0070C0"/>
                </a:solidFill>
              </a:rPr>
              <a:t>nous</a:t>
            </a:r>
            <a:r>
              <a:rPr lang="fr-FR" sz="2200" dirty="0" smtClean="0"/>
              <a:t> </a:t>
            </a:r>
            <a:r>
              <a:rPr lang="fr-FR" sz="2200" b="1" dirty="0" smtClean="0">
                <a:solidFill>
                  <a:srgbClr val="FF0000"/>
                </a:solidFill>
              </a:rPr>
              <a:t>avons vu </a:t>
            </a:r>
            <a:r>
              <a:rPr lang="fr-FR" sz="2200" dirty="0" smtClean="0"/>
              <a:t>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a:t>
            </a:r>
            <a:r>
              <a:rPr lang="fr-FR" sz="2200" b="1" dirty="0" smtClean="0">
                <a:solidFill>
                  <a:srgbClr val="0070C0"/>
                </a:solidFill>
              </a:rPr>
              <a:t>Nous</a:t>
            </a:r>
            <a:r>
              <a:rPr lang="fr-FR" sz="2200" dirty="0" smtClean="0"/>
              <a:t> </a:t>
            </a:r>
            <a:r>
              <a:rPr lang="fr-FR" sz="2200" b="1" dirty="0" smtClean="0">
                <a:solidFill>
                  <a:srgbClr val="FF0000"/>
                </a:solidFill>
              </a:rPr>
              <a:t>prenions</a:t>
            </a:r>
            <a:r>
              <a:rPr lang="fr-FR" sz="2200" dirty="0" smtClean="0"/>
              <a:t> des </a:t>
            </a:r>
            <a:r>
              <a:rPr lang="fr-FR" sz="2200" dirty="0" smtClean="0"/>
              <a:t>photos pour un reportage sur l’Exposition Universelle de 1889 consacrée au fer. </a:t>
            </a:r>
          </a:p>
          <a:p>
            <a:pPr algn="just"/>
            <a:r>
              <a:rPr lang="fr-FR" sz="2200" b="1" dirty="0" smtClean="0">
                <a:solidFill>
                  <a:srgbClr val="0070C0"/>
                </a:solidFill>
              </a:rPr>
              <a:t>Nous</a:t>
            </a:r>
            <a:r>
              <a:rPr lang="fr-FR" sz="2200" dirty="0" smtClean="0"/>
              <a:t> </a:t>
            </a:r>
            <a:r>
              <a:rPr lang="fr-FR" sz="2200" b="1" dirty="0" smtClean="0">
                <a:solidFill>
                  <a:srgbClr val="FF0000"/>
                </a:solidFill>
              </a:rPr>
              <a:t>faisions</a:t>
            </a:r>
            <a:r>
              <a:rPr lang="fr-FR" sz="2200" dirty="0" smtClean="0"/>
              <a:t> </a:t>
            </a:r>
            <a:r>
              <a:rPr lang="fr-FR" sz="2200" dirty="0" smtClean="0"/>
              <a:t>très attention à tout ce </a:t>
            </a:r>
            <a:r>
              <a:rPr lang="fr-FR" sz="2200" dirty="0" smtClean="0"/>
              <a:t>que </a:t>
            </a:r>
            <a:r>
              <a:rPr lang="fr-FR" sz="2200" b="1" dirty="0" smtClean="0">
                <a:solidFill>
                  <a:srgbClr val="0070C0"/>
                </a:solidFill>
              </a:rPr>
              <a:t>nous</a:t>
            </a:r>
            <a:r>
              <a:rPr lang="fr-FR" sz="2200" dirty="0" smtClean="0"/>
              <a:t> </a:t>
            </a:r>
            <a:r>
              <a:rPr lang="fr-FR" sz="2200" b="1" dirty="0" smtClean="0">
                <a:solidFill>
                  <a:srgbClr val="FF0000"/>
                </a:solidFill>
              </a:rPr>
              <a:t>voyions</a:t>
            </a:r>
            <a:r>
              <a:rPr lang="fr-FR" sz="2200" dirty="0" smtClean="0"/>
              <a:t> </a:t>
            </a:r>
            <a:r>
              <a:rPr lang="fr-FR" sz="2200" dirty="0" smtClean="0"/>
              <a:t>: un photographe, c’est avant tout un </a:t>
            </a:r>
            <a:r>
              <a:rPr lang="fr-FR" sz="2200" dirty="0" smtClean="0"/>
              <a:t>œil </a:t>
            </a:r>
            <a:r>
              <a:rPr lang="fr-FR" sz="2200" dirty="0" smtClean="0"/>
              <a:t>! </a:t>
            </a:r>
          </a:p>
          <a:p>
            <a:pPr algn="just"/>
            <a:r>
              <a:rPr lang="fr-FR" sz="2200" dirty="0" smtClean="0"/>
              <a:t>Avec </a:t>
            </a:r>
            <a:r>
              <a:rPr lang="fr-FR" sz="2200" b="1" dirty="0" smtClean="0">
                <a:solidFill>
                  <a:srgbClr val="92D050"/>
                </a:solidFill>
              </a:rPr>
              <a:t>notre</a:t>
            </a:r>
            <a:r>
              <a:rPr lang="fr-FR" sz="2200" dirty="0" smtClean="0"/>
              <a:t> appareil </a:t>
            </a:r>
            <a:r>
              <a:rPr lang="fr-FR" sz="2200" dirty="0" smtClean="0"/>
              <a:t>photo dernier cri, </a:t>
            </a:r>
            <a:r>
              <a:rPr lang="fr-FR" sz="2200" b="1" dirty="0" smtClean="0">
                <a:solidFill>
                  <a:srgbClr val="0070C0"/>
                </a:solidFill>
              </a:rPr>
              <a:t>nous</a:t>
            </a:r>
            <a:r>
              <a:rPr lang="fr-FR" sz="2200" dirty="0" smtClean="0"/>
              <a:t> </a:t>
            </a:r>
            <a:r>
              <a:rPr lang="fr-FR" sz="2200" b="1" dirty="0" smtClean="0">
                <a:solidFill>
                  <a:srgbClr val="FF0000"/>
                </a:solidFill>
              </a:rPr>
              <a:t>réussissions</a:t>
            </a:r>
            <a:r>
              <a:rPr lang="fr-FR" sz="2200" dirty="0" smtClean="0"/>
              <a:t> </a:t>
            </a:r>
            <a:r>
              <a:rPr lang="fr-FR" sz="2200" dirty="0" smtClean="0"/>
              <a:t>à prendre une centaine de photos à la fois. </a:t>
            </a:r>
          </a:p>
          <a:p>
            <a:pPr algn="just"/>
            <a:r>
              <a:rPr lang="fr-FR" sz="2200" dirty="0" smtClean="0"/>
              <a:t>Comme </a:t>
            </a:r>
            <a:r>
              <a:rPr lang="fr-FR" sz="2200" b="1" dirty="0" smtClean="0">
                <a:solidFill>
                  <a:srgbClr val="0070C0"/>
                </a:solidFill>
              </a:rPr>
              <a:t>nous</a:t>
            </a:r>
            <a:r>
              <a:rPr lang="fr-FR" sz="2200" dirty="0" smtClean="0"/>
              <a:t> </a:t>
            </a:r>
            <a:r>
              <a:rPr lang="fr-FR" sz="2200" b="1" dirty="0" smtClean="0">
                <a:solidFill>
                  <a:srgbClr val="FF0000"/>
                </a:solidFill>
              </a:rPr>
              <a:t>commencions</a:t>
            </a:r>
            <a:r>
              <a:rPr lang="fr-FR" sz="2200" dirty="0" smtClean="0"/>
              <a:t> </a:t>
            </a:r>
            <a:r>
              <a:rPr lang="fr-FR" sz="2200" dirty="0" smtClean="0"/>
              <a:t>la prise de vue, </a:t>
            </a:r>
            <a:r>
              <a:rPr lang="fr-FR" sz="2200" b="1" dirty="0" smtClean="0">
                <a:solidFill>
                  <a:srgbClr val="0070C0"/>
                </a:solidFill>
              </a:rPr>
              <a:t>nous</a:t>
            </a:r>
            <a:r>
              <a:rPr lang="fr-FR" sz="2200" dirty="0" smtClean="0"/>
              <a:t> </a:t>
            </a:r>
            <a:r>
              <a:rPr lang="fr-FR" sz="2200" b="1" dirty="0" smtClean="0">
                <a:solidFill>
                  <a:srgbClr val="FFC000"/>
                </a:solidFill>
              </a:rPr>
              <a:t>nous</a:t>
            </a:r>
            <a:r>
              <a:rPr lang="fr-FR" sz="2200" dirty="0" smtClean="0"/>
              <a:t> </a:t>
            </a:r>
            <a:r>
              <a:rPr lang="fr-FR" sz="2200" b="1" dirty="0" smtClean="0">
                <a:solidFill>
                  <a:srgbClr val="FF0000"/>
                </a:solidFill>
              </a:rPr>
              <a:t>aperçûmes</a:t>
            </a:r>
            <a:r>
              <a:rPr lang="fr-FR" sz="2200" dirty="0" smtClean="0"/>
              <a:t> que </a:t>
            </a:r>
            <a:r>
              <a:rPr lang="fr-FR" sz="2200" b="1" dirty="0" smtClean="0">
                <a:solidFill>
                  <a:srgbClr val="0070C0"/>
                </a:solidFill>
              </a:rPr>
              <a:t>nous</a:t>
            </a:r>
            <a:r>
              <a:rPr lang="fr-FR" sz="2200" dirty="0" smtClean="0"/>
              <a:t> </a:t>
            </a:r>
            <a:r>
              <a:rPr lang="fr-FR" sz="2200" b="1" dirty="0" smtClean="0">
                <a:solidFill>
                  <a:srgbClr val="FF0000"/>
                </a:solidFill>
              </a:rPr>
              <a:t>photographions</a:t>
            </a:r>
            <a:r>
              <a:rPr lang="fr-FR" sz="2200" dirty="0" smtClean="0"/>
              <a:t> </a:t>
            </a:r>
            <a:r>
              <a:rPr lang="fr-FR" sz="2200" dirty="0" smtClean="0"/>
              <a:t>un homme tombant du haut de la Tour. Et sur la Tour, horrifiées, </a:t>
            </a:r>
            <a:r>
              <a:rPr lang="fr-FR" sz="2200" b="1" dirty="0" smtClean="0">
                <a:solidFill>
                  <a:srgbClr val="0070C0"/>
                </a:solidFill>
              </a:rPr>
              <a:t>nous</a:t>
            </a:r>
            <a:r>
              <a:rPr lang="fr-FR" sz="2200" dirty="0" smtClean="0"/>
              <a:t> </a:t>
            </a:r>
            <a:r>
              <a:rPr lang="fr-FR" sz="2200" b="1" dirty="0" smtClean="0">
                <a:solidFill>
                  <a:srgbClr val="FF0000"/>
                </a:solidFill>
              </a:rPr>
              <a:t>avons vu </a:t>
            </a:r>
            <a:r>
              <a:rPr lang="fr-FR" sz="2200" dirty="0" smtClean="0"/>
              <a:t>un homme s’enfuir. Tout de suite, </a:t>
            </a:r>
            <a:r>
              <a:rPr lang="fr-FR" sz="2200" b="1" dirty="0" smtClean="0">
                <a:solidFill>
                  <a:srgbClr val="0070C0"/>
                </a:solidFill>
              </a:rPr>
              <a:t>nous</a:t>
            </a:r>
            <a:r>
              <a:rPr lang="fr-FR" sz="2200" dirty="0" smtClean="0"/>
              <a:t> </a:t>
            </a:r>
            <a:r>
              <a:rPr lang="fr-FR" sz="2200" b="1" dirty="0" smtClean="0">
                <a:solidFill>
                  <a:srgbClr val="FF0000"/>
                </a:solidFill>
              </a:rPr>
              <a:t>avons pensé </a:t>
            </a:r>
            <a:r>
              <a:rPr lang="fr-FR" sz="2200" dirty="0" smtClean="0"/>
              <a:t>à un meurtre. </a:t>
            </a:r>
            <a:endParaRPr lang="fr-FR" sz="2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94085"/>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Elles avaient des cheveux courts, c’était original pour l’époque ! </a:t>
            </a:r>
          </a:p>
          <a:p>
            <a:pPr algn="just"/>
            <a:r>
              <a:rPr lang="fr-FR" sz="2200" dirty="0" smtClean="0"/>
              <a:t>Ce dimanche matin de septembre 1888, elles marchaient d’un pas alerte dans Paris. Elles voulaient 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dirty="0" smtClean="0"/>
              <a:t>Isadora et Anastasia aidaient leur père journaliste. Elles prenaient des photos pour un reportage sur l’Exposition Universelle de 1889 consacrée au fer. </a:t>
            </a:r>
          </a:p>
          <a:p>
            <a:pPr algn="just"/>
            <a:r>
              <a:rPr lang="fr-FR" sz="2200" dirty="0" smtClean="0"/>
              <a:t>Elles faisaient très attention à tout ce qu’elles voyaient : un photographe, c’est avant tout un </a:t>
            </a:r>
            <a:r>
              <a:rPr lang="fr-FR" sz="2200" dirty="0" smtClean="0"/>
              <a:t>œil </a:t>
            </a:r>
            <a:r>
              <a:rPr lang="fr-FR" sz="2200" dirty="0" smtClean="0"/>
              <a:t>! </a:t>
            </a:r>
          </a:p>
          <a:p>
            <a:pPr algn="just"/>
            <a:r>
              <a:rPr lang="fr-FR" sz="2200" dirty="0" smtClean="0"/>
              <a:t>Avec </a:t>
            </a:r>
            <a:r>
              <a:rPr lang="fr-FR" sz="2200" dirty="0" smtClean="0"/>
              <a:t>leur appareil photo dernier cri, elles réussissaient 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94085"/>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elles marchaient d’un pas alerte dans Paris. Elles voulaient 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dirty="0" smtClean="0"/>
              <a:t>Isadora et Anastasia aidaient leur père journaliste. Elles prenaient des photos pour un reportage sur l’Exposition Universelle de 1889 consacrée au fer. </a:t>
            </a:r>
          </a:p>
          <a:p>
            <a:pPr algn="just"/>
            <a:r>
              <a:rPr lang="fr-FR" sz="2200" dirty="0" smtClean="0"/>
              <a:t>Elles faisaient très attention à tout ce qu’elles voyaient : un photographe, c’est avant tout un </a:t>
            </a:r>
            <a:r>
              <a:rPr lang="fr-FR" sz="2200" dirty="0" smtClean="0"/>
              <a:t>œil </a:t>
            </a:r>
            <a:r>
              <a:rPr lang="fr-FR" sz="2200" dirty="0" smtClean="0"/>
              <a:t>! </a:t>
            </a:r>
          </a:p>
          <a:p>
            <a:pPr algn="just"/>
            <a:r>
              <a:rPr lang="fr-FR" sz="2200" dirty="0" smtClean="0"/>
              <a:t>Avec </a:t>
            </a:r>
            <a:r>
              <a:rPr lang="fr-FR" sz="2200" dirty="0" smtClean="0"/>
              <a:t>leur appareil photo dernier cri, elles réussissaient 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94085"/>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Elles voulaient 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dirty="0" smtClean="0"/>
              <a:t>Isadora et Anastasia aidaient leur père journaliste. Elles prenaient des photos pour un reportage sur l’Exposition Universelle de 1889 consacrée au fer. </a:t>
            </a:r>
          </a:p>
          <a:p>
            <a:pPr algn="just"/>
            <a:r>
              <a:rPr lang="fr-FR" sz="2200" dirty="0" smtClean="0"/>
              <a:t>Elles faisaient très attention à tout ce qu’elles voyaient : un photographe, c’est avant tout un </a:t>
            </a:r>
            <a:r>
              <a:rPr lang="fr-FR" sz="2200" dirty="0" smtClean="0"/>
              <a:t>œil </a:t>
            </a:r>
            <a:r>
              <a:rPr lang="fr-FR" sz="2200" dirty="0" smtClean="0"/>
              <a:t>! </a:t>
            </a:r>
          </a:p>
          <a:p>
            <a:pPr algn="just"/>
            <a:r>
              <a:rPr lang="fr-FR" sz="2200" dirty="0" smtClean="0"/>
              <a:t>Avec </a:t>
            </a:r>
            <a:r>
              <a:rPr lang="fr-FR" sz="2200" dirty="0" smtClean="0"/>
              <a:t>leur appareil photo dernier cri, elles réussissaient 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94085"/>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dirty="0" smtClean="0"/>
              <a:t>Isadora et Anastasia aidaient leur père journaliste. Elles prenaient des photos pour un reportage sur l’Exposition Universelle de 1889 consacrée au fer. </a:t>
            </a:r>
          </a:p>
          <a:p>
            <a:pPr algn="just"/>
            <a:r>
              <a:rPr lang="fr-FR" sz="2200" dirty="0" smtClean="0"/>
              <a:t>Elles faisaient très attention à tout ce qu’elles voyaient : un photographe, c’est avant tout un </a:t>
            </a:r>
            <a:r>
              <a:rPr lang="fr-FR" sz="2200" dirty="0" smtClean="0"/>
              <a:t>œil </a:t>
            </a:r>
            <a:r>
              <a:rPr lang="fr-FR" sz="2200" dirty="0" smtClean="0"/>
              <a:t>! </a:t>
            </a:r>
          </a:p>
          <a:p>
            <a:pPr algn="just"/>
            <a:r>
              <a:rPr lang="fr-FR" sz="2200" dirty="0" smtClean="0"/>
              <a:t>Avec </a:t>
            </a:r>
            <a:r>
              <a:rPr lang="fr-FR" sz="2200" dirty="0" smtClean="0"/>
              <a:t>leur appareil photo dernier cri, elles réussissaient 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Elles prenaient des photos pour un reportage sur l’Exposition Universelle de 1889 consacrée au fer. </a:t>
            </a:r>
          </a:p>
          <a:p>
            <a:pPr algn="just"/>
            <a:r>
              <a:rPr lang="fr-FR" sz="2200" dirty="0" smtClean="0"/>
              <a:t>Elles faisaient très attention à tout ce qu’elles voyaient : un photographe, c’est avant tout un </a:t>
            </a:r>
            <a:r>
              <a:rPr lang="fr-FR" sz="2200" dirty="0" smtClean="0"/>
              <a:t>œil </a:t>
            </a:r>
            <a:r>
              <a:rPr lang="fr-FR" sz="2200" dirty="0" smtClean="0"/>
              <a:t>! </a:t>
            </a:r>
          </a:p>
          <a:p>
            <a:pPr algn="just"/>
            <a:r>
              <a:rPr lang="fr-FR" sz="2200" dirty="0" smtClean="0"/>
              <a:t>Avec </a:t>
            </a:r>
            <a:r>
              <a:rPr lang="fr-FR" sz="2200" dirty="0" smtClean="0"/>
              <a:t>leur appareil photo dernier cri, elles réussissaient 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a:t>
            </a:r>
            <a:r>
              <a:rPr lang="fr-FR" sz="2200" b="1" dirty="0" smtClean="0">
                <a:solidFill>
                  <a:srgbClr val="0070C0"/>
                </a:solidFill>
              </a:rPr>
              <a:t>Nous</a:t>
            </a:r>
            <a:r>
              <a:rPr lang="fr-FR" sz="2200" dirty="0" smtClean="0"/>
              <a:t> </a:t>
            </a:r>
            <a:r>
              <a:rPr lang="fr-FR" sz="2200" b="1" dirty="0" smtClean="0">
                <a:solidFill>
                  <a:srgbClr val="FF0000"/>
                </a:solidFill>
              </a:rPr>
              <a:t>prenions</a:t>
            </a:r>
            <a:r>
              <a:rPr lang="fr-FR" sz="2200" dirty="0" smtClean="0"/>
              <a:t> des </a:t>
            </a:r>
            <a:r>
              <a:rPr lang="fr-FR" sz="2200" dirty="0" smtClean="0"/>
              <a:t>photos pour un reportage sur l’Exposition Universelle de 1889 consacrée au fer. </a:t>
            </a:r>
          </a:p>
          <a:p>
            <a:pPr algn="just"/>
            <a:r>
              <a:rPr lang="fr-FR" sz="2200" dirty="0" smtClean="0"/>
              <a:t>Elles faisaient très attention à tout ce qu’elles voyaient : un photographe, c’est avant tout un </a:t>
            </a:r>
            <a:r>
              <a:rPr lang="fr-FR" sz="2200" dirty="0" smtClean="0"/>
              <a:t>œil </a:t>
            </a:r>
            <a:r>
              <a:rPr lang="fr-FR" sz="2200" dirty="0" smtClean="0"/>
              <a:t>! </a:t>
            </a:r>
          </a:p>
          <a:p>
            <a:pPr algn="just"/>
            <a:r>
              <a:rPr lang="fr-FR" sz="2200" dirty="0" smtClean="0"/>
              <a:t>Avec </a:t>
            </a:r>
            <a:r>
              <a:rPr lang="fr-FR" sz="2200" dirty="0" smtClean="0"/>
              <a:t>leur appareil photo dernier cri, elles réussissaient 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a:t>
            </a:r>
            <a:r>
              <a:rPr lang="fr-FR" sz="2200" b="1" dirty="0" smtClean="0">
                <a:solidFill>
                  <a:srgbClr val="0070C0"/>
                </a:solidFill>
              </a:rPr>
              <a:t>Nous</a:t>
            </a:r>
            <a:r>
              <a:rPr lang="fr-FR" sz="2200" dirty="0" smtClean="0"/>
              <a:t> </a:t>
            </a:r>
            <a:r>
              <a:rPr lang="fr-FR" sz="2200" b="1" dirty="0" smtClean="0">
                <a:solidFill>
                  <a:srgbClr val="FF0000"/>
                </a:solidFill>
              </a:rPr>
              <a:t>prenions</a:t>
            </a:r>
            <a:r>
              <a:rPr lang="fr-FR" sz="2200" dirty="0" smtClean="0"/>
              <a:t> des </a:t>
            </a:r>
            <a:r>
              <a:rPr lang="fr-FR" sz="2200" dirty="0" smtClean="0"/>
              <a:t>photos pour un reportage sur l’Exposition Universelle de 1889 consacrée au fer. </a:t>
            </a:r>
          </a:p>
          <a:p>
            <a:pPr algn="just"/>
            <a:r>
              <a:rPr lang="fr-FR" sz="2200" b="1" dirty="0" smtClean="0">
                <a:solidFill>
                  <a:srgbClr val="0070C0"/>
                </a:solidFill>
              </a:rPr>
              <a:t>Nous</a:t>
            </a:r>
            <a:r>
              <a:rPr lang="fr-FR" sz="2200" dirty="0" smtClean="0"/>
              <a:t> </a:t>
            </a:r>
            <a:r>
              <a:rPr lang="fr-FR" sz="2200" b="1" dirty="0" smtClean="0">
                <a:solidFill>
                  <a:srgbClr val="FF0000"/>
                </a:solidFill>
              </a:rPr>
              <a:t>faisions</a:t>
            </a:r>
            <a:r>
              <a:rPr lang="fr-FR" sz="2200" dirty="0" smtClean="0"/>
              <a:t> </a:t>
            </a:r>
            <a:r>
              <a:rPr lang="fr-FR" sz="2200" dirty="0" smtClean="0"/>
              <a:t>très attention à tout ce qu’elles voyaient : un photographe, c’est avant tout un </a:t>
            </a:r>
            <a:r>
              <a:rPr lang="fr-FR" sz="2200" dirty="0" smtClean="0"/>
              <a:t>œil </a:t>
            </a:r>
            <a:r>
              <a:rPr lang="fr-FR" sz="2200" dirty="0" smtClean="0"/>
              <a:t>! </a:t>
            </a:r>
          </a:p>
          <a:p>
            <a:pPr algn="just"/>
            <a:r>
              <a:rPr lang="fr-FR" sz="2200" dirty="0" smtClean="0"/>
              <a:t>Avec </a:t>
            </a:r>
            <a:r>
              <a:rPr lang="fr-FR" sz="2200" dirty="0" smtClean="0"/>
              <a:t>leur appareil photo dernier cri, elles réussissaient 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155531"/>
          </a:xfrm>
          <a:prstGeom prst="rect">
            <a:avLst/>
          </a:prstGeom>
        </p:spPr>
        <p:txBody>
          <a:bodyPr wrap="square">
            <a:spAutoFit/>
          </a:bodyPr>
          <a:lstStyle/>
          <a:p>
            <a:pPr algn="just"/>
            <a:r>
              <a:rPr lang="fr-FR" sz="2000" b="1" dirty="0" smtClean="0"/>
              <a:t>Texte 12 - La victime de la Tour Eiffel (2) </a:t>
            </a:r>
          </a:p>
          <a:p>
            <a:pPr algn="just"/>
            <a:r>
              <a:rPr lang="fr-FR" sz="2200" b="1" dirty="0" smtClean="0">
                <a:solidFill>
                  <a:srgbClr val="0070C0"/>
                </a:solidFill>
              </a:rPr>
              <a:t>Nous</a:t>
            </a:r>
            <a:r>
              <a:rPr lang="fr-FR" sz="2200" dirty="0" smtClean="0"/>
              <a:t> </a:t>
            </a:r>
            <a:r>
              <a:rPr lang="fr-FR" sz="2200" b="1" dirty="0" smtClean="0">
                <a:solidFill>
                  <a:srgbClr val="FF0000"/>
                </a:solidFill>
              </a:rPr>
              <a:t>étions</a:t>
            </a:r>
            <a:r>
              <a:rPr lang="fr-FR" sz="2200" dirty="0" smtClean="0"/>
              <a:t> </a:t>
            </a:r>
            <a:r>
              <a:rPr lang="fr-FR" sz="2200" dirty="0" smtClean="0"/>
              <a:t>deux jolies brunettes de quinze ans. </a:t>
            </a:r>
            <a:r>
              <a:rPr lang="fr-FR" sz="2200" b="1" dirty="0" smtClean="0">
                <a:solidFill>
                  <a:srgbClr val="0070C0"/>
                </a:solidFill>
              </a:rPr>
              <a:t>Nous</a:t>
            </a:r>
            <a:r>
              <a:rPr lang="fr-FR" sz="2200" dirty="0" smtClean="0"/>
              <a:t> </a:t>
            </a:r>
            <a:r>
              <a:rPr lang="fr-FR" sz="2200" b="1" dirty="0" smtClean="0">
                <a:solidFill>
                  <a:srgbClr val="FF0000"/>
                </a:solidFill>
              </a:rPr>
              <a:t>avions</a:t>
            </a:r>
            <a:r>
              <a:rPr lang="fr-FR" sz="2200" dirty="0" smtClean="0"/>
              <a:t> </a:t>
            </a:r>
            <a:r>
              <a:rPr lang="fr-FR" sz="2200" dirty="0" smtClean="0"/>
              <a:t>des cheveux courts, c’était original pour l’époque ! </a:t>
            </a:r>
          </a:p>
          <a:p>
            <a:pPr algn="just"/>
            <a:r>
              <a:rPr lang="fr-FR" sz="2200" dirty="0" smtClean="0"/>
              <a:t>Ce dimanche matin de septembre 1888, </a:t>
            </a:r>
            <a:r>
              <a:rPr lang="fr-FR" sz="2200" b="1" dirty="0" smtClean="0">
                <a:solidFill>
                  <a:srgbClr val="0070C0"/>
                </a:solidFill>
              </a:rPr>
              <a:t>nous</a:t>
            </a:r>
            <a:r>
              <a:rPr lang="fr-FR" sz="2200" dirty="0" smtClean="0"/>
              <a:t> </a:t>
            </a:r>
            <a:r>
              <a:rPr lang="fr-FR" sz="2200" b="1" dirty="0" smtClean="0">
                <a:solidFill>
                  <a:srgbClr val="FF0000"/>
                </a:solidFill>
              </a:rPr>
              <a:t>marchions</a:t>
            </a:r>
            <a:r>
              <a:rPr lang="fr-FR" sz="2200" dirty="0" smtClean="0"/>
              <a:t> </a:t>
            </a:r>
            <a:r>
              <a:rPr lang="fr-FR" sz="2200" dirty="0" smtClean="0"/>
              <a:t>d’un pas alerte dans Paris. </a:t>
            </a:r>
            <a:r>
              <a:rPr lang="fr-FR" sz="2200" b="1" dirty="0" smtClean="0">
                <a:solidFill>
                  <a:srgbClr val="0070C0"/>
                </a:solidFill>
              </a:rPr>
              <a:t>Nous</a:t>
            </a:r>
            <a:r>
              <a:rPr lang="fr-FR" sz="2200" dirty="0" smtClean="0"/>
              <a:t> </a:t>
            </a:r>
            <a:r>
              <a:rPr lang="fr-FR" sz="2200" b="1" dirty="0" smtClean="0">
                <a:solidFill>
                  <a:srgbClr val="FF0000"/>
                </a:solidFill>
              </a:rPr>
              <a:t>voulions</a:t>
            </a:r>
            <a:r>
              <a:rPr lang="fr-FR" sz="2200" dirty="0" smtClean="0"/>
              <a:t> </a:t>
            </a:r>
            <a:r>
              <a:rPr lang="fr-FR" sz="2200" dirty="0" smtClean="0"/>
              <a:t>photographier la Tour Eiffel en construction. Cette construction dérangeait certains Parisiens. Ils n’en voulaient pas. </a:t>
            </a:r>
          </a:p>
          <a:p>
            <a:pPr algn="just"/>
            <a:r>
              <a:rPr lang="fr-FR" sz="2200" dirty="0" smtClean="0"/>
              <a:t>Sur l’énorme chantier du Champ de Mars, un peu partout, des édifices commençaient à pousser. </a:t>
            </a:r>
          </a:p>
          <a:p>
            <a:pPr algn="just"/>
            <a:r>
              <a:rPr lang="fr-FR" sz="2200" b="1" dirty="0" smtClean="0">
                <a:solidFill>
                  <a:srgbClr val="0070C0"/>
                </a:solidFill>
              </a:rPr>
              <a:t>Nous</a:t>
            </a:r>
            <a:r>
              <a:rPr lang="fr-FR" sz="2200" dirty="0" smtClean="0"/>
              <a:t> </a:t>
            </a:r>
            <a:r>
              <a:rPr lang="fr-FR" sz="2200" b="1" dirty="0" smtClean="0">
                <a:solidFill>
                  <a:srgbClr val="FF0000"/>
                </a:solidFill>
              </a:rPr>
              <a:t>aidions</a:t>
            </a:r>
            <a:r>
              <a:rPr lang="fr-FR" sz="2200" dirty="0" smtClean="0"/>
              <a:t> </a:t>
            </a:r>
            <a:r>
              <a:rPr lang="fr-FR" sz="2200" b="1" dirty="0" smtClean="0">
                <a:solidFill>
                  <a:srgbClr val="92D050"/>
                </a:solidFill>
              </a:rPr>
              <a:t>notre</a:t>
            </a:r>
            <a:r>
              <a:rPr lang="fr-FR" sz="2200" dirty="0" smtClean="0"/>
              <a:t> père </a:t>
            </a:r>
            <a:r>
              <a:rPr lang="fr-FR" sz="2200" dirty="0" smtClean="0"/>
              <a:t>journaliste. </a:t>
            </a:r>
            <a:r>
              <a:rPr lang="fr-FR" sz="2200" b="1" dirty="0" smtClean="0">
                <a:solidFill>
                  <a:srgbClr val="0070C0"/>
                </a:solidFill>
              </a:rPr>
              <a:t>Nous</a:t>
            </a:r>
            <a:r>
              <a:rPr lang="fr-FR" sz="2200" dirty="0" smtClean="0"/>
              <a:t> </a:t>
            </a:r>
            <a:r>
              <a:rPr lang="fr-FR" sz="2200" b="1" dirty="0" smtClean="0">
                <a:solidFill>
                  <a:srgbClr val="FF0000"/>
                </a:solidFill>
              </a:rPr>
              <a:t>prenions</a:t>
            </a:r>
            <a:r>
              <a:rPr lang="fr-FR" sz="2200" dirty="0" smtClean="0"/>
              <a:t> des </a:t>
            </a:r>
            <a:r>
              <a:rPr lang="fr-FR" sz="2200" dirty="0" smtClean="0"/>
              <a:t>photos pour un reportage sur l’Exposition Universelle de 1889 consacrée au fer. </a:t>
            </a:r>
          </a:p>
          <a:p>
            <a:pPr algn="just"/>
            <a:r>
              <a:rPr lang="fr-FR" sz="2200" b="1" dirty="0" smtClean="0">
                <a:solidFill>
                  <a:srgbClr val="0070C0"/>
                </a:solidFill>
              </a:rPr>
              <a:t>Nous</a:t>
            </a:r>
            <a:r>
              <a:rPr lang="fr-FR" sz="2200" dirty="0" smtClean="0"/>
              <a:t> </a:t>
            </a:r>
            <a:r>
              <a:rPr lang="fr-FR" sz="2200" b="1" dirty="0" smtClean="0">
                <a:solidFill>
                  <a:srgbClr val="FF0000"/>
                </a:solidFill>
              </a:rPr>
              <a:t>faisions</a:t>
            </a:r>
            <a:r>
              <a:rPr lang="fr-FR" sz="2200" dirty="0" smtClean="0"/>
              <a:t> </a:t>
            </a:r>
            <a:r>
              <a:rPr lang="fr-FR" sz="2200" dirty="0" smtClean="0"/>
              <a:t>très attention à tout ce </a:t>
            </a:r>
            <a:r>
              <a:rPr lang="fr-FR" sz="2200" dirty="0" smtClean="0"/>
              <a:t>que </a:t>
            </a:r>
            <a:r>
              <a:rPr lang="fr-FR" sz="2200" b="1" dirty="0" smtClean="0">
                <a:solidFill>
                  <a:srgbClr val="0070C0"/>
                </a:solidFill>
              </a:rPr>
              <a:t>nous</a:t>
            </a:r>
            <a:r>
              <a:rPr lang="fr-FR" sz="2200" dirty="0" smtClean="0"/>
              <a:t> </a:t>
            </a:r>
            <a:r>
              <a:rPr lang="fr-FR" sz="2200" b="1" dirty="0" smtClean="0">
                <a:solidFill>
                  <a:srgbClr val="FF0000"/>
                </a:solidFill>
              </a:rPr>
              <a:t>voyions</a:t>
            </a:r>
            <a:r>
              <a:rPr lang="fr-FR" sz="2200" dirty="0" smtClean="0"/>
              <a:t> </a:t>
            </a:r>
            <a:r>
              <a:rPr lang="fr-FR" sz="2200" dirty="0" smtClean="0"/>
              <a:t>: un photographe, c’est avant tout un </a:t>
            </a:r>
            <a:r>
              <a:rPr lang="fr-FR" sz="2200" dirty="0" smtClean="0"/>
              <a:t>œil </a:t>
            </a:r>
            <a:r>
              <a:rPr lang="fr-FR" sz="2200" dirty="0" smtClean="0"/>
              <a:t>! </a:t>
            </a:r>
          </a:p>
          <a:p>
            <a:pPr algn="just"/>
            <a:r>
              <a:rPr lang="fr-FR" sz="2200" dirty="0" smtClean="0"/>
              <a:t>Avec </a:t>
            </a:r>
            <a:r>
              <a:rPr lang="fr-FR" sz="2200" dirty="0" smtClean="0"/>
              <a:t>leur appareil photo dernier cri, elles réussissaient à prendre une centaine de photos à la fois. </a:t>
            </a:r>
          </a:p>
          <a:p>
            <a:pPr algn="just"/>
            <a:r>
              <a:rPr lang="fr-FR" sz="2200" dirty="0" smtClean="0"/>
              <a:t>Comme </a:t>
            </a:r>
            <a:r>
              <a:rPr lang="fr-FR" sz="2200" dirty="0" smtClean="0"/>
              <a:t>elles commençaient la prise de vue, elles s’aperçurent qu’elles photographiaient un homme tombant du haut de la Tour. Et sur la Tour, horrifiées, elles ont vu un homme s’enfuir. Tout de suite, elles ont pensé à un meurtre. </a:t>
            </a:r>
            <a:endParaRPr lang="fr-FR" sz="2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2894</Words>
  <Application>Microsoft Office PowerPoint</Application>
  <PresentationFormat>Affichage à l'écran (4:3)</PresentationFormat>
  <Paragraphs>120</Paragraphs>
  <Slides>15</Slides>
  <Notes>0</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15</cp:revision>
  <dcterms:created xsi:type="dcterms:W3CDTF">2019-08-27T10:27:45Z</dcterms:created>
  <dcterms:modified xsi:type="dcterms:W3CDTF">2020-12-29T15:20:10Z</dcterms:modified>
</cp:coreProperties>
</file>